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handoutMasterIdLst>
    <p:handoutMasterId r:id="rId11"/>
  </p:handoutMasterIdLst>
  <p:sldIdLst>
    <p:sldId id="256" r:id="rId2"/>
    <p:sldId id="258" r:id="rId3"/>
    <p:sldId id="261" r:id="rId4"/>
    <p:sldId id="262" r:id="rId5"/>
    <p:sldId id="263" r:id="rId6"/>
    <p:sldId id="259" r:id="rId7"/>
    <p:sldId id="264" r:id="rId8"/>
    <p:sldId id="257" r:id="rId9"/>
    <p:sldId id="260"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F2C1A63-BCDF-421C-97F3-9B28FF19C592}" type="datetimeFigureOut">
              <a:rPr lang="en-AU" smtClean="0"/>
              <a:t>22/11/2016</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7F80FC3-50E4-4214-B783-E7C1702AFF61}" type="slidenum">
              <a:rPr lang="en-AU" smtClean="0"/>
              <a:t>‹#›</a:t>
            </a:fld>
            <a:endParaRPr lang="en-AU"/>
          </a:p>
        </p:txBody>
      </p:sp>
    </p:spTree>
    <p:extLst>
      <p:ext uri="{BB962C8B-B14F-4D97-AF65-F5344CB8AC3E}">
        <p14:creationId xmlns:p14="http://schemas.microsoft.com/office/powerpoint/2010/main" val="9021308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391781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319149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8CEA5E-5AFE-4980-80CB-1ADECF1199A1}"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828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C60D4C3-F485-48C3-8FC5-DEF08ACA3BAD}" type="datetimeFigureOut">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1586927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C60D4C3-F485-48C3-8FC5-DEF08ACA3BAD}" type="datetimeFigureOut">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8CEA5E-5AFE-4980-80CB-1ADECF1199A1}"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722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C60D4C3-F485-48C3-8FC5-DEF08ACA3BAD}" type="datetimeFigureOut">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257379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23281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310732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413706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60D4C3-F485-48C3-8FC5-DEF08ACA3BAD}" type="datetimeFigureOut">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360066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60D4C3-F485-48C3-8FC5-DEF08ACA3BAD}" type="datetimeFigureOut">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190944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60D4C3-F485-48C3-8FC5-DEF08ACA3BAD}" type="datetimeFigureOut">
              <a:rPr lang="en-AU" smtClean="0"/>
              <a:t>22/11/2016</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16375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60D4C3-F485-48C3-8FC5-DEF08ACA3BAD}" type="datetimeFigureOut">
              <a:rPr lang="en-AU" smtClean="0"/>
              <a:t>22/11/2016</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157076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0D4C3-F485-48C3-8FC5-DEF08ACA3BAD}" type="datetimeFigureOut">
              <a:rPr lang="en-AU" smtClean="0"/>
              <a:t>22/11/2016</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146920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60D4C3-F485-48C3-8FC5-DEF08ACA3BAD}" type="datetimeFigureOut">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56695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60D4C3-F485-48C3-8FC5-DEF08ACA3BAD}" type="datetimeFigureOut">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78CEA5E-5AFE-4980-80CB-1ADECF1199A1}" type="slidenum">
              <a:rPr lang="en-AU" smtClean="0"/>
              <a:t>‹#›</a:t>
            </a:fld>
            <a:endParaRPr lang="en-AU"/>
          </a:p>
        </p:txBody>
      </p:sp>
    </p:spTree>
    <p:extLst>
      <p:ext uri="{BB962C8B-B14F-4D97-AF65-F5344CB8AC3E}">
        <p14:creationId xmlns:p14="http://schemas.microsoft.com/office/powerpoint/2010/main" val="153398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C60D4C3-F485-48C3-8FC5-DEF08ACA3BAD}" type="datetimeFigureOut">
              <a:rPr lang="en-AU" smtClean="0"/>
              <a:t>22/11/2016</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78CEA5E-5AFE-4980-80CB-1ADECF1199A1}" type="slidenum">
              <a:rPr lang="en-AU" smtClean="0"/>
              <a:t>‹#›</a:t>
            </a:fld>
            <a:endParaRPr lang="en-AU"/>
          </a:p>
        </p:txBody>
      </p:sp>
    </p:spTree>
    <p:extLst>
      <p:ext uri="{BB962C8B-B14F-4D97-AF65-F5344CB8AC3E}">
        <p14:creationId xmlns:p14="http://schemas.microsoft.com/office/powerpoint/2010/main" val="29743828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2435" y="3238545"/>
            <a:ext cx="7027816" cy="2387600"/>
          </a:xfrm>
        </p:spPr>
        <p:txBody>
          <a:bodyPr/>
          <a:lstStyle/>
          <a:p>
            <a:r>
              <a:rPr lang="en-AU" dirty="0" smtClean="0"/>
              <a:t>Cover Letters and Resumes</a:t>
            </a:r>
            <a:endParaRPr lang="en-AU" dirty="0"/>
          </a:p>
        </p:txBody>
      </p:sp>
      <p:sp>
        <p:nvSpPr>
          <p:cNvPr id="3" name="Subtitle 2"/>
          <p:cNvSpPr>
            <a:spLocks noGrp="1"/>
          </p:cNvSpPr>
          <p:nvPr>
            <p:ph type="subTitle" idx="1"/>
          </p:nvPr>
        </p:nvSpPr>
        <p:spPr>
          <a:xfrm>
            <a:off x="1384664" y="2095455"/>
            <a:ext cx="9144000" cy="1022213"/>
          </a:xfrm>
        </p:spPr>
        <p:txBody>
          <a:bodyPr>
            <a:normAutofit/>
          </a:bodyPr>
          <a:lstStyle/>
          <a:p>
            <a:r>
              <a:rPr lang="en-AU" sz="4800" dirty="0" smtClean="0"/>
              <a:t>Applying for Work</a:t>
            </a:r>
            <a:endParaRPr lang="en-AU" sz="4800" dirty="0"/>
          </a:p>
        </p:txBody>
      </p:sp>
    </p:spTree>
    <p:extLst>
      <p:ext uri="{BB962C8B-B14F-4D97-AF65-F5344CB8AC3E}">
        <p14:creationId xmlns:p14="http://schemas.microsoft.com/office/powerpoint/2010/main" val="187570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Cover Letters - Format</a:t>
            </a:r>
            <a:endParaRPr lang="en-AU" dirty="0"/>
          </a:p>
        </p:txBody>
      </p:sp>
      <p:sp>
        <p:nvSpPr>
          <p:cNvPr id="3" name="Content Placeholder 2"/>
          <p:cNvSpPr>
            <a:spLocks noGrp="1"/>
          </p:cNvSpPr>
          <p:nvPr>
            <p:ph idx="1"/>
          </p:nvPr>
        </p:nvSpPr>
        <p:spPr>
          <a:xfrm>
            <a:off x="1996440" y="1576251"/>
            <a:ext cx="9333411" cy="4713923"/>
          </a:xfrm>
        </p:spPr>
        <p:txBody>
          <a:bodyPr>
            <a:normAutofit/>
          </a:bodyPr>
          <a:lstStyle/>
          <a:p>
            <a:r>
              <a:rPr lang="en-AU" dirty="0" smtClean="0"/>
              <a:t>Use fully-blocked letter style (all lines start on the left margin)</a:t>
            </a:r>
          </a:p>
          <a:p>
            <a:r>
              <a:rPr lang="en-AU" dirty="0" smtClean="0"/>
              <a:t>Use Post Office preferred addressing:</a:t>
            </a:r>
          </a:p>
          <a:p>
            <a:pPr marL="914400" lvl="2" indent="0">
              <a:buNone/>
            </a:pPr>
            <a:r>
              <a:rPr lang="en-AU" dirty="0" smtClean="0"/>
              <a:t>Charles Campbell College</a:t>
            </a:r>
          </a:p>
          <a:p>
            <a:pPr marL="914400" lvl="2" indent="0">
              <a:buNone/>
            </a:pPr>
            <a:r>
              <a:rPr lang="en-AU" dirty="0" smtClean="0"/>
              <a:t>3 Campbell Road</a:t>
            </a:r>
          </a:p>
          <a:p>
            <a:pPr marL="914400" lvl="2" indent="0">
              <a:buNone/>
            </a:pPr>
            <a:r>
              <a:rPr lang="en-AU" dirty="0" smtClean="0"/>
              <a:t>PARADISE  SA  5075</a:t>
            </a:r>
          </a:p>
          <a:p>
            <a:pPr marL="914400" lvl="2" indent="0">
              <a:buNone/>
            </a:pPr>
            <a:endParaRPr lang="en-AU" dirty="0"/>
          </a:p>
          <a:p>
            <a:r>
              <a:rPr lang="en-AU" dirty="0" smtClean="0"/>
              <a:t>Add an inside address (address of the business you ar</a:t>
            </a:r>
            <a:r>
              <a:rPr lang="en-AU" dirty="0" smtClean="0"/>
              <a:t>e writing to)</a:t>
            </a:r>
          </a:p>
          <a:p>
            <a:r>
              <a:rPr lang="en-AU" dirty="0" smtClean="0"/>
              <a:t>Punctuation only in the sentences in the body of the letter.</a:t>
            </a:r>
          </a:p>
          <a:p>
            <a:r>
              <a:rPr lang="en-AU" dirty="0" smtClean="0"/>
              <a:t>See sheet </a:t>
            </a:r>
            <a:r>
              <a:rPr lang="en-AU" b="1" dirty="0" smtClean="0"/>
              <a:t>Cover Letters </a:t>
            </a:r>
            <a:r>
              <a:rPr lang="en-AU" dirty="0" smtClean="0"/>
              <a:t>for suggestions about what to write in each paragraph.</a:t>
            </a:r>
          </a:p>
          <a:p>
            <a:r>
              <a:rPr lang="en-AU" dirty="0" smtClean="0"/>
              <a:t>Use the appropriate close</a:t>
            </a:r>
          </a:p>
          <a:p>
            <a:r>
              <a:rPr lang="en-AU" dirty="0" smtClean="0"/>
              <a:t>Leave room for your signature</a:t>
            </a:r>
            <a:endParaRPr lang="en-AU" dirty="0"/>
          </a:p>
        </p:txBody>
      </p:sp>
      <p:pic>
        <p:nvPicPr>
          <p:cNvPr id="1025" name="DefaultOcx"/>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HTML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15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97" y="121286"/>
            <a:ext cx="5074920" cy="793114"/>
          </a:xfrm>
        </p:spPr>
        <p:txBody>
          <a:bodyPr/>
          <a:lstStyle/>
          <a:p>
            <a:r>
              <a:rPr lang="en-AU" dirty="0" smtClean="0"/>
              <a:t>5 jobs to choose from</a:t>
            </a:r>
            <a:endParaRPr lang="en-AU" dirty="0"/>
          </a:p>
        </p:txBody>
      </p:sp>
      <p:sp>
        <p:nvSpPr>
          <p:cNvPr id="3" name="Content Placeholder 2"/>
          <p:cNvSpPr>
            <a:spLocks noGrp="1"/>
          </p:cNvSpPr>
          <p:nvPr>
            <p:ph idx="1"/>
          </p:nvPr>
        </p:nvSpPr>
        <p:spPr>
          <a:xfrm>
            <a:off x="515983" y="1782083"/>
            <a:ext cx="5536473" cy="3103426"/>
          </a:xfrm>
        </p:spPr>
        <p:txBody>
          <a:bodyPr>
            <a:normAutofit fontScale="92500" lnSpcReduction="20000"/>
          </a:bodyPr>
          <a:lstStyle/>
          <a:p>
            <a:pPr marL="0" indent="0">
              <a:buNone/>
            </a:pPr>
            <a:r>
              <a:rPr lang="en-AU" sz="5800" dirty="0" smtClean="0"/>
              <a:t>1</a:t>
            </a:r>
          </a:p>
          <a:p>
            <a:pPr marL="0" indent="0" algn="just">
              <a:buNone/>
            </a:pPr>
            <a:r>
              <a:rPr lang="en-AU" sz="2200" dirty="0" smtClean="0"/>
              <a:t>Needed a casual assistant to work at Hoyts Cinema TTP. Duties include working in the ticketing/refreshment area. Collecting tickets and ushering late patrons to their seats. Some late night shifts required. Must be flexible and possess sound communication skills. Experience handli</a:t>
            </a:r>
            <a:r>
              <a:rPr lang="en-AU" dirty="0" smtClean="0"/>
              <a:t>ng </a:t>
            </a:r>
            <a:r>
              <a:rPr lang="en-AU" sz="2200" dirty="0"/>
              <a:t>money desirable</a:t>
            </a:r>
            <a:r>
              <a:rPr lang="en-AU" dirty="0" smtClean="0"/>
              <a:t>.</a:t>
            </a:r>
          </a:p>
          <a:p>
            <a:endParaRPr lang="en-AU" dirty="0"/>
          </a:p>
        </p:txBody>
      </p:sp>
      <p:sp>
        <p:nvSpPr>
          <p:cNvPr id="4" name="Content Placeholder 2"/>
          <p:cNvSpPr txBox="1">
            <a:spLocks/>
          </p:cNvSpPr>
          <p:nvPr/>
        </p:nvSpPr>
        <p:spPr>
          <a:xfrm>
            <a:off x="6522721" y="3515089"/>
            <a:ext cx="5329646" cy="26592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800" dirty="0" smtClean="0"/>
              <a:t>2</a:t>
            </a:r>
          </a:p>
          <a:p>
            <a:pPr marL="0" indent="0" algn="just">
              <a:buFont typeface="Arial" panose="020B0604020202020204" pitchFamily="34" charset="0"/>
              <a:buNone/>
            </a:pPr>
            <a:r>
              <a:rPr lang="en-AU" sz="2200" dirty="0"/>
              <a:t>Needed a casual assistant to work at a </a:t>
            </a:r>
            <a:r>
              <a:rPr lang="en-AU" sz="2200" dirty="0" smtClean="0"/>
              <a:t>McDonalds at </a:t>
            </a:r>
            <a:r>
              <a:rPr lang="en-AU" sz="2200" dirty="0"/>
              <a:t>Holden Hill. </a:t>
            </a:r>
            <a:r>
              <a:rPr lang="en-AU" sz="2200" dirty="0"/>
              <a:t>Duties include food preparation, register. Some late night shifts required. </a:t>
            </a:r>
            <a:r>
              <a:rPr lang="en-AU" sz="2200" dirty="0"/>
              <a:t>Must be flexible and possess sound </a:t>
            </a:r>
            <a:r>
              <a:rPr lang="en-AU" sz="2200" dirty="0" smtClean="0"/>
              <a:t>communication </a:t>
            </a:r>
            <a:r>
              <a:rPr lang="en-AU" sz="2200" dirty="0"/>
              <a:t>skills. </a:t>
            </a:r>
            <a:r>
              <a:rPr lang="en-AU" sz="2200" dirty="0" smtClean="0"/>
              <a:t>Ability to work in a team and experience </a:t>
            </a:r>
            <a:r>
              <a:rPr lang="en-AU" sz="2200" dirty="0"/>
              <a:t>handling money desirable.</a:t>
            </a:r>
          </a:p>
          <a:p>
            <a:endParaRPr lang="en-AU" dirty="0"/>
          </a:p>
        </p:txBody>
      </p:sp>
      <p:sp>
        <p:nvSpPr>
          <p:cNvPr id="5" name="TextBox 4"/>
          <p:cNvSpPr txBox="1"/>
          <p:nvPr/>
        </p:nvSpPr>
        <p:spPr>
          <a:xfrm>
            <a:off x="6675121" y="1950720"/>
            <a:ext cx="5024845" cy="369332"/>
          </a:xfrm>
          <a:prstGeom prst="rect">
            <a:avLst/>
          </a:prstGeom>
          <a:noFill/>
        </p:spPr>
        <p:txBody>
          <a:bodyPr wrap="square" rtlCol="0">
            <a:spAutoFit/>
          </a:bodyPr>
          <a:lstStyle/>
          <a:p>
            <a:r>
              <a:rPr lang="en-AU" b="1" dirty="0" smtClean="0"/>
              <a:t>The Messenger newspaper. 26 November 2016</a:t>
            </a:r>
            <a:r>
              <a:rPr lang="en-AU" dirty="0" smtClean="0"/>
              <a:t>.</a:t>
            </a:r>
            <a:endParaRPr lang="en-AU" dirty="0"/>
          </a:p>
        </p:txBody>
      </p:sp>
    </p:spTree>
    <p:extLst>
      <p:ext uri="{BB962C8B-B14F-4D97-AF65-F5344CB8AC3E}">
        <p14:creationId xmlns:p14="http://schemas.microsoft.com/office/powerpoint/2010/main" val="565785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793" y="530590"/>
            <a:ext cx="7400109" cy="740862"/>
          </a:xfrm>
        </p:spPr>
        <p:txBody>
          <a:bodyPr>
            <a:normAutofit/>
          </a:bodyPr>
          <a:lstStyle/>
          <a:p>
            <a:r>
              <a:rPr lang="en-AU" dirty="0"/>
              <a:t>5 jobs to choose </a:t>
            </a:r>
            <a:r>
              <a:rPr lang="en-AU" dirty="0" smtClean="0"/>
              <a:t>from cont’d</a:t>
            </a:r>
            <a:endParaRPr lang="en-AU" dirty="0"/>
          </a:p>
        </p:txBody>
      </p:sp>
      <p:sp>
        <p:nvSpPr>
          <p:cNvPr id="4" name="Content Placeholder 2"/>
          <p:cNvSpPr>
            <a:spLocks noGrp="1"/>
          </p:cNvSpPr>
          <p:nvPr>
            <p:ph idx="1"/>
          </p:nvPr>
        </p:nvSpPr>
        <p:spPr>
          <a:xfrm>
            <a:off x="838199" y="1825625"/>
            <a:ext cx="4944291" cy="2667998"/>
          </a:xfrm>
        </p:spPr>
        <p:txBody>
          <a:bodyPr>
            <a:normAutofit fontScale="55000" lnSpcReduction="20000"/>
          </a:bodyPr>
          <a:lstStyle/>
          <a:p>
            <a:pPr marL="0" indent="0">
              <a:buNone/>
            </a:pPr>
            <a:r>
              <a:rPr lang="en-AU" sz="5800" dirty="0" smtClean="0"/>
              <a:t>3</a:t>
            </a:r>
          </a:p>
          <a:p>
            <a:pPr marL="0" indent="0" algn="just">
              <a:buNone/>
            </a:pPr>
            <a:r>
              <a:rPr lang="en-AU" sz="3200" dirty="0"/>
              <a:t>Needed a casual assistant to work at </a:t>
            </a:r>
            <a:r>
              <a:rPr lang="en-AU" sz="3200" dirty="0" smtClean="0"/>
              <a:t>Drake supermarket Newton Gardens. </a:t>
            </a:r>
            <a:r>
              <a:rPr lang="en-AU" sz="3200" dirty="0"/>
              <a:t>Duties include working on the registers and stock taking. Training will be provided for those who wish to work in specialised areas </a:t>
            </a:r>
            <a:r>
              <a:rPr lang="en-AU" sz="3200" dirty="0" err="1"/>
              <a:t>eg</a:t>
            </a:r>
            <a:r>
              <a:rPr lang="en-AU" sz="3200" dirty="0"/>
              <a:t> Deli. Some late night shifts required. Must be flexible and possess sound communication skills. Experience handling money desirable.</a:t>
            </a:r>
          </a:p>
          <a:p>
            <a:endParaRPr lang="en-AU" dirty="0"/>
          </a:p>
        </p:txBody>
      </p:sp>
      <p:sp>
        <p:nvSpPr>
          <p:cNvPr id="5" name="Content Placeholder 2"/>
          <p:cNvSpPr txBox="1">
            <a:spLocks/>
          </p:cNvSpPr>
          <p:nvPr/>
        </p:nvSpPr>
        <p:spPr>
          <a:xfrm>
            <a:off x="6180907" y="3771990"/>
            <a:ext cx="5236029" cy="242415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800" dirty="0" smtClean="0"/>
              <a:t>4</a:t>
            </a:r>
          </a:p>
          <a:p>
            <a:pPr marL="0" indent="0" algn="just">
              <a:buFont typeface="Arial" panose="020B0604020202020204" pitchFamily="34" charset="0"/>
              <a:buNone/>
            </a:pPr>
            <a:r>
              <a:rPr lang="en-AU" sz="2700" dirty="0"/>
              <a:t>Needed a casual person to work at a </a:t>
            </a:r>
            <a:r>
              <a:rPr lang="en-AU" sz="2700" dirty="0" smtClean="0"/>
              <a:t>Paradise Motors </a:t>
            </a:r>
            <a:r>
              <a:rPr lang="en-AU" sz="2700" dirty="0"/>
              <a:t>on Saturdays. </a:t>
            </a:r>
            <a:r>
              <a:rPr lang="en-AU" sz="2700" dirty="0"/>
              <a:t>Duties include washing cars and cleaning the workshop. Must be prepared to wear appropriate safety clothing. Must be flexible and possess sound communication skills and work to a deadline. </a:t>
            </a:r>
          </a:p>
          <a:p>
            <a:endParaRPr lang="en-AU" dirty="0"/>
          </a:p>
        </p:txBody>
      </p:sp>
    </p:spTree>
    <p:extLst>
      <p:ext uri="{BB962C8B-B14F-4D97-AF65-F5344CB8AC3E}">
        <p14:creationId xmlns:p14="http://schemas.microsoft.com/office/powerpoint/2010/main" val="3628563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 jobs to choose from cont’d</a:t>
            </a:r>
            <a:br>
              <a:rPr lang="en-AU" dirty="0"/>
            </a:br>
            <a:endParaRPr lang="en-AU" dirty="0"/>
          </a:p>
        </p:txBody>
      </p:sp>
      <p:sp>
        <p:nvSpPr>
          <p:cNvPr id="4" name="Content Placeholder 2"/>
          <p:cNvSpPr txBox="1">
            <a:spLocks noGrp="1"/>
          </p:cNvSpPr>
          <p:nvPr>
            <p:ph idx="1"/>
          </p:nvPr>
        </p:nvSpPr>
        <p:spPr>
          <a:xfrm>
            <a:off x="2710542" y="2664824"/>
            <a:ext cx="5623561" cy="27780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5800" dirty="0" smtClean="0"/>
              <a:t>5</a:t>
            </a:r>
          </a:p>
          <a:p>
            <a:pPr marL="0" indent="0" algn="just">
              <a:buFont typeface="Arial" panose="020B0604020202020204" pitchFamily="34" charset="0"/>
              <a:buNone/>
            </a:pPr>
            <a:r>
              <a:rPr lang="en-AU" sz="2200" dirty="0" smtClean="0"/>
              <a:t>Needed a casual person to work at a Café </a:t>
            </a:r>
            <a:r>
              <a:rPr lang="en-AU" sz="2200" dirty="0" err="1" smtClean="0"/>
              <a:t>Va</a:t>
            </a:r>
            <a:r>
              <a:rPr lang="en-AU" sz="2200" dirty="0" smtClean="0"/>
              <a:t> Bene Gorge Road Paradise. Duties include making coffee. (Training will be provided.) Must be prepared for early starts and work on weekends. Must be flexible and possess sound communication skills. Experience handing money desirable. Must be prepared to work as part of a team.</a:t>
            </a:r>
            <a:endParaRPr lang="en-AU" sz="2200" dirty="0"/>
          </a:p>
        </p:txBody>
      </p:sp>
    </p:spTree>
    <p:extLst>
      <p:ext uri="{BB962C8B-B14F-4D97-AF65-F5344CB8AC3E}">
        <p14:creationId xmlns:p14="http://schemas.microsoft.com/office/powerpoint/2010/main" val="427681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801" y="191822"/>
            <a:ext cx="5714999" cy="6666178"/>
          </a:xfrm>
          <a:prstGeom prst="rect">
            <a:avLst/>
          </a:prstGeom>
        </p:spPr>
      </p:pic>
      <p:pic>
        <p:nvPicPr>
          <p:cNvPr id="5" name="Picture 4"/>
          <p:cNvPicPr>
            <a:picLocks noChangeAspect="1"/>
          </p:cNvPicPr>
          <p:nvPr/>
        </p:nvPicPr>
        <p:blipFill>
          <a:blip r:embed="rId3"/>
          <a:stretch>
            <a:fillRect/>
          </a:stretch>
        </p:blipFill>
        <p:spPr>
          <a:xfrm>
            <a:off x="6376987" y="191822"/>
            <a:ext cx="5053013" cy="5993919"/>
          </a:xfrm>
          <a:prstGeom prst="rect">
            <a:avLst/>
          </a:prstGeom>
        </p:spPr>
      </p:pic>
    </p:spTree>
    <p:extLst>
      <p:ext uri="{BB962C8B-B14F-4D97-AF65-F5344CB8AC3E}">
        <p14:creationId xmlns:p14="http://schemas.microsoft.com/office/powerpoint/2010/main" val="293894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Resumes</a:t>
            </a:r>
            <a:endParaRPr lang="en-AU" dirty="0"/>
          </a:p>
        </p:txBody>
      </p:sp>
      <p:sp>
        <p:nvSpPr>
          <p:cNvPr id="3" name="Content Placeholder 2"/>
          <p:cNvSpPr>
            <a:spLocks noGrp="1"/>
          </p:cNvSpPr>
          <p:nvPr>
            <p:ph idx="1"/>
          </p:nvPr>
        </p:nvSpPr>
        <p:spPr>
          <a:xfrm>
            <a:off x="2589212" y="2133600"/>
            <a:ext cx="9141234" cy="3777622"/>
          </a:xfrm>
        </p:spPr>
        <p:txBody>
          <a:bodyPr/>
          <a:lstStyle/>
          <a:p>
            <a:r>
              <a:rPr lang="en-AU" sz="2400" dirty="0" smtClean="0"/>
              <a:t>Read the sheet writing a resume. Take note of points 2 – 6.</a:t>
            </a:r>
          </a:p>
          <a:p>
            <a:r>
              <a:rPr lang="en-AU" sz="2400" dirty="0" smtClean="0"/>
              <a:t>You can use the supplied resume template to complete your resume.</a:t>
            </a:r>
          </a:p>
          <a:p>
            <a:r>
              <a:rPr lang="en-AU" sz="2400" dirty="0" smtClean="0"/>
              <a:t>There is an annotated example to remind you about what to add to each section.</a:t>
            </a:r>
          </a:p>
          <a:p>
            <a:r>
              <a:rPr lang="en-AU" sz="2400" dirty="0" smtClean="0"/>
              <a:t>Remember to make your resume look good by following an interesting format that will make yours stand out. See examples on this PowerPoint presentation.</a:t>
            </a:r>
          </a:p>
          <a:p>
            <a:endParaRPr lang="en-AU" dirty="0" smtClean="0"/>
          </a:p>
          <a:p>
            <a:endParaRPr lang="en-AU" dirty="0"/>
          </a:p>
        </p:txBody>
      </p:sp>
    </p:spTree>
    <p:extLst>
      <p:ext uri="{BB962C8B-B14F-4D97-AF65-F5344CB8AC3E}">
        <p14:creationId xmlns:p14="http://schemas.microsoft.com/office/powerpoint/2010/main" val="85971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67429"/>
            <a:ext cx="5676456" cy="6723017"/>
          </a:xfrm>
          <a:prstGeom prst="rect">
            <a:avLst/>
          </a:prstGeom>
        </p:spPr>
      </p:pic>
      <p:pic>
        <p:nvPicPr>
          <p:cNvPr id="5" name="Picture 4"/>
          <p:cNvPicPr>
            <a:picLocks noChangeAspect="1"/>
          </p:cNvPicPr>
          <p:nvPr/>
        </p:nvPicPr>
        <p:blipFill>
          <a:blip r:embed="rId3"/>
          <a:stretch>
            <a:fillRect/>
          </a:stretch>
        </p:blipFill>
        <p:spPr>
          <a:xfrm>
            <a:off x="6250169" y="242070"/>
            <a:ext cx="5288688" cy="6548376"/>
          </a:xfrm>
          <a:prstGeom prst="rect">
            <a:avLst/>
          </a:prstGeom>
        </p:spPr>
      </p:pic>
    </p:spTree>
    <p:extLst>
      <p:ext uri="{BB962C8B-B14F-4D97-AF65-F5344CB8AC3E}">
        <p14:creationId xmlns:p14="http://schemas.microsoft.com/office/powerpoint/2010/main" val="1427866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5406" y="296091"/>
            <a:ext cx="5658394" cy="1394597"/>
          </a:xfrm>
        </p:spPr>
        <p:txBody>
          <a:bodyPr>
            <a:normAutofit/>
          </a:bodyPr>
          <a:lstStyle/>
          <a:p>
            <a:r>
              <a:rPr lang="en-AU" sz="3200" b="1" dirty="0" smtClean="0"/>
              <a:t>Examples of formats for Resumes</a:t>
            </a:r>
            <a:endParaRPr lang="en-AU"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2" y="109360"/>
            <a:ext cx="5129348" cy="66410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208" y="1919033"/>
            <a:ext cx="6475911" cy="4317274"/>
          </a:xfrm>
          <a:prstGeom prst="rect">
            <a:avLst/>
          </a:prstGeom>
        </p:spPr>
      </p:pic>
    </p:spTree>
    <p:extLst>
      <p:ext uri="{BB962C8B-B14F-4D97-AF65-F5344CB8AC3E}">
        <p14:creationId xmlns:p14="http://schemas.microsoft.com/office/powerpoint/2010/main" val="80864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263</TotalTime>
  <Words>454</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Wisp</vt:lpstr>
      <vt:lpstr>Cover Letters and Resumes</vt:lpstr>
      <vt:lpstr>Cover Letters - Format</vt:lpstr>
      <vt:lpstr>5 jobs to choose from</vt:lpstr>
      <vt:lpstr>5 jobs to choose from cont’d</vt:lpstr>
      <vt:lpstr>5 jobs to choose from cont’d </vt:lpstr>
      <vt:lpstr>PowerPoint Presentation</vt:lpstr>
      <vt:lpstr>Resumes</vt:lpstr>
      <vt:lpstr>PowerPoint Presentation</vt:lpstr>
      <vt:lpstr>Examples of formats for Resumes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Letters and Resumes</dc:title>
  <dc:creator>Habel, Sharyn</dc:creator>
  <cp:lastModifiedBy>Habel, Sharyn</cp:lastModifiedBy>
  <cp:revision>22</cp:revision>
  <cp:lastPrinted>2016-11-22T04:32:16Z</cp:lastPrinted>
  <dcterms:created xsi:type="dcterms:W3CDTF">2016-11-22T00:22:20Z</dcterms:created>
  <dcterms:modified xsi:type="dcterms:W3CDTF">2016-11-22T05:04:36Z</dcterms:modified>
</cp:coreProperties>
</file>