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4E4E-F280-4CE5-889B-C008ABCEFAE7}" type="datetimeFigureOut">
              <a:rPr lang="en-AU" smtClean="0"/>
              <a:t>17/02/2017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3E9C-5E7B-490B-8C67-9EB62643D5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825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4E4E-F280-4CE5-889B-C008ABCEFAE7}" type="datetimeFigureOut">
              <a:rPr lang="en-AU" smtClean="0"/>
              <a:t>17/02/2017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3E9C-5E7B-490B-8C67-9EB62643D5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991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4E4E-F280-4CE5-889B-C008ABCEFAE7}" type="datetimeFigureOut">
              <a:rPr lang="en-AU" smtClean="0"/>
              <a:t>17/02/2017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3E9C-5E7B-490B-8C67-9EB62643D5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19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4E4E-F280-4CE5-889B-C008ABCEFAE7}" type="datetimeFigureOut">
              <a:rPr lang="en-AU" smtClean="0"/>
              <a:t>17/02/2017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3E9C-5E7B-490B-8C67-9EB62643D5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97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4E4E-F280-4CE5-889B-C008ABCEFAE7}" type="datetimeFigureOut">
              <a:rPr lang="en-AU" smtClean="0"/>
              <a:t>17/02/2017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3E9C-5E7B-490B-8C67-9EB62643D5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967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4E4E-F280-4CE5-889B-C008ABCEFAE7}" type="datetimeFigureOut">
              <a:rPr lang="en-AU" smtClean="0"/>
              <a:t>17/02/2017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3E9C-5E7B-490B-8C67-9EB62643D5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88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4E4E-F280-4CE5-889B-C008ABCEFAE7}" type="datetimeFigureOut">
              <a:rPr lang="en-AU" smtClean="0"/>
              <a:t>17/02/2017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3E9C-5E7B-490B-8C67-9EB62643D5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191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4E4E-F280-4CE5-889B-C008ABCEFAE7}" type="datetimeFigureOut">
              <a:rPr lang="en-AU" smtClean="0"/>
              <a:t>17/02/2017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3E9C-5E7B-490B-8C67-9EB62643D5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24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4E4E-F280-4CE5-889B-C008ABCEFAE7}" type="datetimeFigureOut">
              <a:rPr lang="en-AU" smtClean="0"/>
              <a:t>17/02/2017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3E9C-5E7B-490B-8C67-9EB62643D5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844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4E4E-F280-4CE5-889B-C008ABCEFAE7}" type="datetimeFigureOut">
              <a:rPr lang="en-AU" smtClean="0"/>
              <a:t>17/02/2017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3E9C-5E7B-490B-8C67-9EB62643D5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791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4E4E-F280-4CE5-889B-C008ABCEFAE7}" type="datetimeFigureOut">
              <a:rPr lang="en-AU" smtClean="0"/>
              <a:t>17/02/2017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3E9C-5E7B-490B-8C67-9EB62643D5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0951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4E4E-F280-4CE5-889B-C008ABCEFAE7}" type="datetimeFigureOut">
              <a:rPr lang="en-AU" smtClean="0"/>
              <a:t>17/02/2017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D3E9C-5E7B-490B-8C67-9EB62643D5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061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48667" y="109182"/>
            <a:ext cx="5022376" cy="99628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ysClr val="windowText" lastClr="000000"/>
                </a:solidFill>
              </a:rPr>
              <a:t>To what extent have video games altered in order to remain relevant in today’s society?</a:t>
            </a:r>
            <a:endParaRPr lang="en-AU" dirty="0">
              <a:solidFill>
                <a:sysClr val="windowText" lastClr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359855" y="1528553"/>
            <a:ext cx="0" cy="2866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078173" y="1501264"/>
            <a:ext cx="10140285" cy="2728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89609" y="1501264"/>
            <a:ext cx="0" cy="2866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091818" y="1501264"/>
            <a:ext cx="0" cy="2866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191159" y="1473968"/>
            <a:ext cx="0" cy="2866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420664" y="1528553"/>
            <a:ext cx="0" cy="2866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1815155"/>
            <a:ext cx="2388358" cy="805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ysClr val="windowText" lastClr="000000"/>
                </a:solidFill>
              </a:rPr>
              <a:t>Point 1</a:t>
            </a:r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27196" y="1815158"/>
            <a:ext cx="2388358" cy="805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ysClr val="windowText" lastClr="000000"/>
                </a:solidFill>
              </a:rPr>
              <a:t>Point 2</a:t>
            </a:r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83688" y="1815155"/>
            <a:ext cx="2051713" cy="805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ysClr val="windowText" lastClr="000000"/>
                </a:solidFill>
              </a:rPr>
              <a:t>Point 4</a:t>
            </a:r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140286" y="1815158"/>
            <a:ext cx="2051713" cy="805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ysClr val="windowText" lastClr="000000"/>
                </a:solidFill>
              </a:rPr>
              <a:t>Point 5</a:t>
            </a:r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33998" y="1815155"/>
            <a:ext cx="2051713" cy="805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ysClr val="windowText" lastClr="000000"/>
                </a:solidFill>
              </a:rPr>
              <a:t>Point 3</a:t>
            </a:r>
            <a:endParaRPr lang="en-AU" dirty="0">
              <a:solidFill>
                <a:sysClr val="windowText" lastClr="00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387154" y="4694815"/>
            <a:ext cx="0" cy="4094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16908" y="4667526"/>
            <a:ext cx="0" cy="43673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19117" y="4667526"/>
            <a:ext cx="0" cy="43673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218458" y="4667526"/>
            <a:ext cx="0" cy="43673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447963" y="4694815"/>
            <a:ext cx="0" cy="4094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0" y="2906956"/>
            <a:ext cx="2388358" cy="176056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627196" y="2906959"/>
            <a:ext cx="2388358" cy="176056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689056" y="2906956"/>
            <a:ext cx="2051713" cy="176056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140286" y="2906959"/>
            <a:ext cx="2051713" cy="176056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333998" y="2906956"/>
            <a:ext cx="2051713" cy="176056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643" y="5104260"/>
            <a:ext cx="2388358" cy="175374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>
                <a:solidFill>
                  <a:sysClr val="windowText" lastClr="000000"/>
                </a:solidFill>
              </a:rPr>
              <a:t>Capability</a:t>
            </a: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40839" y="5104263"/>
            <a:ext cx="2388358" cy="175374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>
                <a:solidFill>
                  <a:sysClr val="windowText" lastClr="000000"/>
                </a:solidFill>
              </a:rPr>
              <a:t>Capability</a:t>
            </a: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697331" y="5104260"/>
            <a:ext cx="2051713" cy="175374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>
                <a:solidFill>
                  <a:sysClr val="windowText" lastClr="000000"/>
                </a:solidFill>
              </a:rPr>
              <a:t>Capability</a:t>
            </a: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153929" y="5104263"/>
            <a:ext cx="2051713" cy="175374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>
                <a:solidFill>
                  <a:sysClr val="windowText" lastClr="000000"/>
                </a:solidFill>
              </a:rPr>
              <a:t>Capability</a:t>
            </a: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347641" y="5104260"/>
            <a:ext cx="2051713" cy="175374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dirty="0">
                <a:solidFill>
                  <a:sysClr val="windowText" lastClr="000000"/>
                </a:solidFill>
              </a:rPr>
              <a:t>Capability</a:t>
            </a: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  <a:p>
            <a:endParaRPr lang="en-AU" dirty="0">
              <a:solidFill>
                <a:sysClr val="windowText" lastClr="000000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6387149" y="2620355"/>
            <a:ext cx="0" cy="2866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916903" y="2593066"/>
            <a:ext cx="0" cy="2866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119112" y="2593066"/>
            <a:ext cx="0" cy="2866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1218453" y="2565770"/>
            <a:ext cx="0" cy="2866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8447958" y="2620355"/>
            <a:ext cx="0" cy="2866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4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Muss De Lorenzo</dc:creator>
  <cp:lastModifiedBy>Brown, Shelly</cp:lastModifiedBy>
  <cp:revision>2</cp:revision>
  <dcterms:created xsi:type="dcterms:W3CDTF">2017-02-17T02:06:47Z</dcterms:created>
  <dcterms:modified xsi:type="dcterms:W3CDTF">2017-02-17T02:10:14Z</dcterms:modified>
</cp:coreProperties>
</file>